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7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0F9C2-5419-4604-8D9B-EE534BD60D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600" dirty="0">
                <a:solidFill>
                  <a:schemeClr val="tx1"/>
                </a:solidFill>
                <a:latin typeface="Century Gothic" panose="020B0502020202020204" pitchFamily="34" charset="0"/>
              </a:rPr>
              <a:t>Project tas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6158F6-C28C-4CB0-81D6-70A77120E5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Century Gothic" panose="020B0502020202020204" pitchFamily="34" charset="0"/>
              </a:rPr>
              <a:t>Amber </a:t>
            </a:r>
            <a:r>
              <a:rPr lang="nl-NL" sz="2000" dirty="0" err="1">
                <a:latin typeface="Century Gothic" panose="020B0502020202020204" pitchFamily="34" charset="0"/>
              </a:rPr>
              <a:t>wetemans</a:t>
            </a:r>
            <a:r>
              <a:rPr lang="nl-NL" sz="2000" dirty="0">
                <a:latin typeface="Century Gothic" panose="020B0502020202020204" pitchFamily="34" charset="0"/>
              </a:rPr>
              <a:t> MTD1b4</a:t>
            </a:r>
          </a:p>
        </p:txBody>
      </p:sp>
    </p:spTree>
    <p:extLst>
      <p:ext uri="{BB962C8B-B14F-4D97-AF65-F5344CB8AC3E}">
        <p14:creationId xmlns:p14="http://schemas.microsoft.com/office/powerpoint/2010/main" val="415273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F3BB8-0285-41C4-90A4-4558C065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latin typeface="Century Gothic" panose="020B0502020202020204" pitchFamily="34" charset="0"/>
              </a:rPr>
              <a:t>Eind ontwerp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8FE2728-6456-4C01-BC5E-3E9BEF1C7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9445" y="1888481"/>
            <a:ext cx="2914962" cy="218622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38D1BEA-D30E-452E-9746-849E47606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216015" y="1476427"/>
            <a:ext cx="3189269" cy="425235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5D6B2AA-2BBC-413E-BAA7-E4A74DF2F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2" y="2753454"/>
            <a:ext cx="2759251" cy="367900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B67729E-E9F0-40CF-AD34-3AE4F12BF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286040" y="4504417"/>
            <a:ext cx="2591407" cy="19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1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93C74-7F9E-4C60-86DF-39EBFC45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Century Gothic" panose="020B0502020202020204" pitchFamily="34" charset="0"/>
              </a:rPr>
              <a:t>inhoud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BE99044-14FE-42B6-B5D0-D402443B6D14}"/>
              </a:ext>
            </a:extLst>
          </p:cNvPr>
          <p:cNvSpPr txBox="1"/>
          <p:nvPr/>
        </p:nvSpPr>
        <p:spPr>
          <a:xfrm>
            <a:off x="581192" y="2274838"/>
            <a:ext cx="5273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400" dirty="0">
                <a:latin typeface="Century Gothic" panose="020B0502020202020204" pitchFamily="34" charset="0"/>
              </a:rPr>
              <a:t>Onderzoek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latin typeface="Century Gothic" panose="020B0502020202020204" pitchFamily="34" charset="0"/>
              </a:rPr>
              <a:t>Eisen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latin typeface="Century Gothic" panose="020B0502020202020204" pitchFamily="34" charset="0"/>
              </a:rPr>
              <a:t>Schetsen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latin typeface="Century Gothic" panose="020B0502020202020204" pitchFamily="34" charset="0"/>
              </a:rPr>
              <a:t>Concepten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latin typeface="Century Gothic" panose="020B0502020202020204" pitchFamily="34" charset="0"/>
              </a:rPr>
              <a:t>Spuugmodel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latin typeface="Century Gothic" panose="020B0502020202020204" pitchFamily="34" charset="0"/>
              </a:rPr>
              <a:t>CAD tekening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latin typeface="Century Gothic" panose="020B0502020202020204" pitchFamily="34" charset="0"/>
              </a:rPr>
              <a:t>Ontwerp proces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latin typeface="Century Gothic" panose="020B0502020202020204" pitchFamily="34" charset="0"/>
              </a:rPr>
              <a:t>eindontwerp</a:t>
            </a:r>
          </a:p>
        </p:txBody>
      </p:sp>
    </p:spTree>
    <p:extLst>
      <p:ext uri="{BB962C8B-B14F-4D97-AF65-F5344CB8AC3E}">
        <p14:creationId xmlns:p14="http://schemas.microsoft.com/office/powerpoint/2010/main" val="269926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00952-7695-41E8-8528-24EFF179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Century Gothic" panose="020B0502020202020204" pitchFamily="34" charset="0"/>
              </a:rPr>
              <a:t>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598252-6792-4BA9-862A-E8FB3D052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099042"/>
            <a:ext cx="11029615" cy="3678303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Century Gothic" panose="020B0502020202020204" pitchFamily="34" charset="0"/>
              </a:rPr>
              <a:t>Internet</a:t>
            </a:r>
          </a:p>
          <a:p>
            <a:r>
              <a:rPr lang="nl-NL" sz="2400" dirty="0">
                <a:latin typeface="Century Gothic" panose="020B0502020202020204" pitchFamily="34" charset="0"/>
              </a:rPr>
              <a:t>Winkels</a:t>
            </a:r>
          </a:p>
          <a:p>
            <a:r>
              <a:rPr lang="nl-NL" sz="2400" dirty="0">
                <a:latin typeface="Century Gothic" panose="020B0502020202020204" pitchFamily="34" charset="0"/>
              </a:rPr>
              <a:t>persona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DB95A41-16F0-4669-8217-928868399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743" y="3612983"/>
            <a:ext cx="3245017" cy="324501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5A3ACDB-CC84-4BE4-9C1D-6E66A6A19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840" y="2057936"/>
            <a:ext cx="1894809" cy="24115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73CC782-A08F-45D9-AAB4-ADBD14149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201" y="2134247"/>
            <a:ext cx="2291080" cy="22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5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1486A-E79B-4410-95AF-754080ED6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Century Gothic" panose="020B0502020202020204" pitchFamily="34" charset="0"/>
              </a:rPr>
              <a:t>eisen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CBFD4D-24CD-4B52-8F42-317597A06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entury Gothic" panose="020B0502020202020204" pitchFamily="34" charset="0"/>
              </a:rPr>
              <a:t>De tas moet groot genoeg zijn voor minstens 1 laptop en 2 boeken.</a:t>
            </a:r>
          </a:p>
          <a:p>
            <a:r>
              <a:rPr lang="nl-NL" dirty="0">
                <a:latin typeface="Century Gothic" panose="020B0502020202020204" pitchFamily="34" charset="0"/>
              </a:rPr>
              <a:t>De tas moet makkelijk te sluiten zijn en goed dicht zitten.</a:t>
            </a:r>
          </a:p>
          <a:p>
            <a:r>
              <a:rPr lang="nl-NL" dirty="0">
                <a:latin typeface="Century Gothic" panose="020B0502020202020204" pitchFamily="34" charset="0"/>
              </a:rPr>
              <a:t>Er moet een goede indeling in de tas zitten zodat de binnenkant geordend is. </a:t>
            </a:r>
          </a:p>
          <a:p>
            <a:r>
              <a:rPr lang="nl-NL" dirty="0">
                <a:latin typeface="Century Gothic" panose="020B0502020202020204" pitchFamily="34" charset="0"/>
              </a:rPr>
              <a:t>De tas moet tussen de €30 en €50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E9E9BA1-7839-4288-A097-380EC2E9B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24" b="16223"/>
          <a:stretch/>
        </p:blipFill>
        <p:spPr>
          <a:xfrm>
            <a:off x="9637845" y="4244331"/>
            <a:ext cx="2360566" cy="24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C3CC0-E54B-4030-9212-D20CA51E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latin typeface="Century Gothic" panose="020B0502020202020204" pitchFamily="34" charset="0"/>
              </a:rPr>
              <a:t>schetsen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836B85D-1ED1-412C-B0FA-AB8D6A797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748" y="2377353"/>
            <a:ext cx="2811850" cy="374913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AE27798-173B-42D3-8E49-207A0B0DB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03" y="2377354"/>
            <a:ext cx="2811850" cy="374913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0AF507A-E481-4A6E-9BDE-2BBBEB9A5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238" y="2377353"/>
            <a:ext cx="2811850" cy="374913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D6F61ED-AC61-4D32-BAB9-83C67986A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493" y="2377354"/>
            <a:ext cx="2811850" cy="37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5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056BE-668D-40FC-92E9-97FCD10F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entury Gothic" panose="020B0502020202020204" pitchFamily="34" charset="0"/>
              </a:rPr>
              <a:t>Concepten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468FF13-9F2A-49DF-A475-163B0F3DC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9938" y="2072639"/>
            <a:ext cx="3150870" cy="420116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F06B6F3-2C88-4E26-ADA7-7962B7F4B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2072640"/>
            <a:ext cx="3150870" cy="420116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9FF55B7-B7EC-42F9-A301-2B258B0B7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565" y="2072640"/>
            <a:ext cx="3150870" cy="420116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75FB963-855B-4A75-A0F1-AA0CA87003C2}"/>
              </a:ext>
            </a:extLst>
          </p:cNvPr>
          <p:cNvSpPr/>
          <p:nvPr/>
        </p:nvSpPr>
        <p:spPr>
          <a:xfrm>
            <a:off x="497840" y="1991360"/>
            <a:ext cx="3322320" cy="437896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47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7EE7E-4315-4638-B9C9-406323FDE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latin typeface="Century Gothic" panose="020B0502020202020204" pitchFamily="34" charset="0"/>
              </a:rPr>
              <a:t>spuugmodel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480BC58-72C8-4FF7-AAA5-38EF5C9CC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914" b="19504"/>
          <a:stretch/>
        </p:blipFill>
        <p:spPr>
          <a:xfrm>
            <a:off x="8911907" y="2186091"/>
            <a:ext cx="2904173" cy="3850640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713BB75-F188-41FA-A49E-221A91709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" t="9445" r="-368" b="15973"/>
          <a:stretch/>
        </p:blipFill>
        <p:spPr>
          <a:xfrm>
            <a:off x="6645433" y="2049078"/>
            <a:ext cx="2081488" cy="275984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AD205A1-BFAD-423C-BF31-6BF8FC3C99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89" b="14222"/>
          <a:stretch/>
        </p:blipFill>
        <p:spPr>
          <a:xfrm>
            <a:off x="375920" y="2186091"/>
            <a:ext cx="2904173" cy="396975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F9F36B4-1559-440F-9B9A-1ED25805EA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00" t="4835" r="10304"/>
          <a:stretch/>
        </p:blipFill>
        <p:spPr>
          <a:xfrm>
            <a:off x="3050975" y="3429000"/>
            <a:ext cx="3792303" cy="24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31C7B-E112-4D37-A5E6-DD2B5A93E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latin typeface="Century Gothic" panose="020B0502020202020204" pitchFamily="34" charset="0"/>
              </a:rPr>
              <a:t>CAD tekening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BCC0CFE-574A-410F-8145-007298CD4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58" r="18422"/>
          <a:stretch/>
        </p:blipFill>
        <p:spPr>
          <a:xfrm>
            <a:off x="947419" y="1968844"/>
            <a:ext cx="3553461" cy="4651620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90CEED0-7F0E-4170-998E-7EFD89311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520" y="2267215"/>
            <a:ext cx="4965320" cy="38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CD948-A127-4990-A3BF-5ED184CE1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latin typeface="Century Gothic" panose="020B0502020202020204" pitchFamily="34" charset="0"/>
              </a:rPr>
              <a:t>voortgang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53C68BB-C8C3-4F32-B528-9288B0D33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7146" y="1937969"/>
            <a:ext cx="1780403" cy="23738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BE86D07-0978-4558-B2DB-560EAB135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61" y="1937970"/>
            <a:ext cx="2013727" cy="268496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CAC6A64-DF1A-44FD-8B0F-33B068F97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795797" y="1868440"/>
            <a:ext cx="1871858" cy="249581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366F33D-32A9-4664-B454-2BE531D3B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010886" y="2289450"/>
            <a:ext cx="2811848" cy="210888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C480F70-8E94-419B-B7EE-424D6FBD1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893170" y="4399966"/>
            <a:ext cx="1871858" cy="249581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AE90ED4-F4F0-47DF-8452-F547E1DB0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808123" y="4014546"/>
            <a:ext cx="2283499" cy="304466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C06B02B-47A4-42EC-9A01-CE0C28AD54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2156" y="3166604"/>
            <a:ext cx="1878651" cy="250486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BE4E966-494C-4A59-BC6A-885F0DFFAD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2198" y="4971830"/>
            <a:ext cx="2215978" cy="16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910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Aangepast 3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96C0E2"/>
      </a:accent1>
      <a:accent2>
        <a:srgbClr val="FF6600"/>
      </a:accent2>
      <a:accent3>
        <a:srgbClr val="96C0E2"/>
      </a:accent3>
      <a:accent4>
        <a:srgbClr val="3582C1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130</TotalTime>
  <Words>80</Words>
  <Application>Microsoft Office PowerPoint</Application>
  <PresentationFormat>Breedbeeld</PresentationFormat>
  <Paragraphs>26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Century Gothic</vt:lpstr>
      <vt:lpstr>Gill Sans MT</vt:lpstr>
      <vt:lpstr>Wingdings 2</vt:lpstr>
      <vt:lpstr>Dividend</vt:lpstr>
      <vt:lpstr>Project tas</vt:lpstr>
      <vt:lpstr>inhoud</vt:lpstr>
      <vt:lpstr>onderzoek</vt:lpstr>
      <vt:lpstr>eisen</vt:lpstr>
      <vt:lpstr>schetsen</vt:lpstr>
      <vt:lpstr>Concepten </vt:lpstr>
      <vt:lpstr>spuugmodel</vt:lpstr>
      <vt:lpstr>CAD tekening</vt:lpstr>
      <vt:lpstr>voortgang</vt:lpstr>
      <vt:lpstr>Eind ontwerp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tas</dc:title>
  <dc:creator>amberwetemans@gmail.com</dc:creator>
  <cp:lastModifiedBy>amberwetemans@gmail.com</cp:lastModifiedBy>
  <cp:revision>10</cp:revision>
  <dcterms:created xsi:type="dcterms:W3CDTF">2018-04-18T15:21:11Z</dcterms:created>
  <dcterms:modified xsi:type="dcterms:W3CDTF">2018-04-18T19:26:20Z</dcterms:modified>
</cp:coreProperties>
</file>