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6" r:id="rId2"/>
    <p:sldId id="264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1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4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4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1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91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0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0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5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9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4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2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82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7EB75-358F-4B0D-9696-725AC9FF0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err="1"/>
              <a:t>Fablab</a:t>
            </a:r>
            <a:r>
              <a:rPr lang="nl-NL" dirty="0"/>
              <a:t> Weert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14E67F-E309-4997-B524-E18EE20358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Amber Wetemans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456D130-8561-4D88-89B9-A23978E1F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10"/>
          <a:stretch/>
        </p:blipFill>
        <p:spPr>
          <a:xfrm>
            <a:off x="4121944" y="271432"/>
            <a:ext cx="3948112" cy="39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27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21850-C4B1-445B-8666-44B98634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geleerd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2CEDD4-57FE-4937-824C-E38A6C396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 werken met laser</a:t>
            </a:r>
          </a:p>
          <a:p>
            <a:r>
              <a:rPr lang="nl-NL" dirty="0"/>
              <a:t>- werken met 3D printer</a:t>
            </a:r>
          </a:p>
          <a:p>
            <a:r>
              <a:rPr lang="nl-NL" dirty="0"/>
              <a:t>- meer kennis van </a:t>
            </a:r>
            <a:r>
              <a:rPr lang="nl-NL" dirty="0" err="1"/>
              <a:t>solidworks</a:t>
            </a:r>
            <a:r>
              <a:rPr lang="nl-NL" dirty="0"/>
              <a:t> </a:t>
            </a:r>
          </a:p>
          <a:p>
            <a:r>
              <a:rPr lang="nl-NL" dirty="0"/>
              <a:t>- letten op details</a:t>
            </a:r>
          </a:p>
          <a:p>
            <a:r>
              <a:rPr lang="nl-NL" dirty="0"/>
              <a:t>- ontwerpen maken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D9188B6-48AE-455E-93CF-DCB9AD24F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474" y="1290637"/>
            <a:ext cx="4276725" cy="427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20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F86CA-831A-4FAC-80CD-54D727C9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C3CC9D-6B41-4030-9C68-D6E5A6856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 over </a:t>
            </a:r>
            <a:r>
              <a:rPr lang="nl-NL" dirty="0" err="1"/>
              <a:t>Fablab</a:t>
            </a:r>
            <a:r>
              <a:rPr lang="nl-NL" dirty="0"/>
              <a:t> Weert</a:t>
            </a:r>
          </a:p>
          <a:p>
            <a:r>
              <a:rPr lang="nl-NL" dirty="0"/>
              <a:t>- producten </a:t>
            </a:r>
          </a:p>
          <a:p>
            <a:r>
              <a:rPr lang="nl-NL" dirty="0"/>
              <a:t>- mijn stage </a:t>
            </a:r>
          </a:p>
          <a:p>
            <a:r>
              <a:rPr lang="nl-NL" dirty="0"/>
              <a:t>- werken bij </a:t>
            </a:r>
            <a:r>
              <a:rPr lang="nl-NL" dirty="0" err="1"/>
              <a:t>Fablab</a:t>
            </a:r>
            <a:r>
              <a:rPr lang="nl-NL" dirty="0"/>
              <a:t> </a:t>
            </a:r>
          </a:p>
          <a:p>
            <a:r>
              <a:rPr lang="nl-NL" dirty="0"/>
              <a:t>- student </a:t>
            </a:r>
          </a:p>
          <a:p>
            <a:r>
              <a:rPr lang="nl-NL" dirty="0"/>
              <a:t>- bedrijf </a:t>
            </a:r>
          </a:p>
          <a:p>
            <a:r>
              <a:rPr lang="nl-NL" dirty="0"/>
              <a:t>- wat geleerd </a:t>
            </a:r>
          </a:p>
        </p:txBody>
      </p:sp>
    </p:spTree>
    <p:extLst>
      <p:ext uri="{BB962C8B-B14F-4D97-AF65-F5344CB8AC3E}">
        <p14:creationId xmlns:p14="http://schemas.microsoft.com/office/powerpoint/2010/main" val="195672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D1146-BF61-4DA1-8E75-E4640357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 </a:t>
            </a:r>
            <a:r>
              <a:rPr lang="nl-NL" dirty="0" err="1"/>
              <a:t>Fablab</a:t>
            </a:r>
            <a:r>
              <a:rPr lang="nl-NL" dirty="0"/>
              <a:t> Weert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27AD26-1781-4CAD-B0C9-A04081053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 gevestigd in Nederweert</a:t>
            </a:r>
          </a:p>
          <a:p>
            <a:r>
              <a:rPr lang="nl-NL" dirty="0"/>
              <a:t>- 1 werkgever</a:t>
            </a:r>
          </a:p>
          <a:p>
            <a:r>
              <a:rPr lang="nl-NL" dirty="0"/>
              <a:t>- 2 werknemers </a:t>
            </a:r>
          </a:p>
          <a:p>
            <a:r>
              <a:rPr lang="nl-NL" dirty="0"/>
              <a:t>- productiewerk &amp; tekenwerk</a:t>
            </a:r>
          </a:p>
          <a:p>
            <a:r>
              <a:rPr lang="nl-NL" dirty="0"/>
              <a:t>- klanten zijn bedrijven &amp; particulieren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6766442-0E33-4DD7-98F4-ECE32EB47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299" y="1140619"/>
            <a:ext cx="4432233" cy="4576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788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6EA18-0130-4343-B552-3495A2C8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BB5690-ACEF-4764-AA23-0B07A295E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 verschillende producten worden er gemaakt </a:t>
            </a:r>
          </a:p>
          <a:p>
            <a:r>
              <a:rPr lang="nl-NL" dirty="0"/>
              <a:t>- in opdracht van de bedrijven </a:t>
            </a:r>
          </a:p>
          <a:p>
            <a:r>
              <a:rPr lang="nl-NL" dirty="0"/>
              <a:t>- frees en draai producten</a:t>
            </a:r>
          </a:p>
          <a:p>
            <a:r>
              <a:rPr lang="nl-NL" dirty="0"/>
              <a:t>- laseren </a:t>
            </a:r>
          </a:p>
          <a:p>
            <a:r>
              <a:rPr lang="nl-NL" dirty="0"/>
              <a:t>- 3D printen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B8F548-CCF3-4F9F-AF8B-DD8E1644D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85"/>
          <a:stretch/>
        </p:blipFill>
        <p:spPr>
          <a:xfrm>
            <a:off x="6367653" y="4199133"/>
            <a:ext cx="5290947" cy="2311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72D32A6-DC45-4CAA-8289-A8DAD09C3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93" r="4020"/>
          <a:stretch/>
        </p:blipFill>
        <p:spPr>
          <a:xfrm>
            <a:off x="7867650" y="417957"/>
            <a:ext cx="379095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165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88252-E639-44AB-BA0C-A57B780A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Mijn stage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E45D29-9DDD-4BF9-9A9A-A33C43960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 laser werk</a:t>
            </a:r>
          </a:p>
          <a:p>
            <a:r>
              <a:rPr lang="nl-NL" dirty="0"/>
              <a:t>- 3D printen</a:t>
            </a:r>
          </a:p>
          <a:p>
            <a:r>
              <a:rPr lang="nl-NL" dirty="0"/>
              <a:t>- ontwerpen gemaakt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BE6793-3D10-4BB5-959A-1CBC381D3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37" b="3906"/>
          <a:stretch/>
        </p:blipFill>
        <p:spPr>
          <a:xfrm>
            <a:off x="9398843" y="543698"/>
            <a:ext cx="2407640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4618A9E-813A-46E7-B8C3-9CD0AAB73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0" b="5624"/>
          <a:stretch/>
        </p:blipFill>
        <p:spPr>
          <a:xfrm>
            <a:off x="7324725" y="3580628"/>
            <a:ext cx="4481758" cy="283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EBC98AD-119F-4059-8E44-CC3DA4E542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000" b="28437"/>
          <a:stretch/>
        </p:blipFill>
        <p:spPr>
          <a:xfrm>
            <a:off x="5810250" y="1642581"/>
            <a:ext cx="3264144" cy="1634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3B98E2E-EDED-4D38-8D4D-2C7C48AA5F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31" b="9583"/>
          <a:stretch/>
        </p:blipFill>
        <p:spPr>
          <a:xfrm>
            <a:off x="3089765" y="3629267"/>
            <a:ext cx="3924300" cy="2787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306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87C45-11D4-4CC2-A93D-085EED63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Uitstapje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3A23CE-AB94-4E66-A806-FACD31572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 karakter prints </a:t>
            </a:r>
          </a:p>
          <a:p>
            <a:r>
              <a:rPr lang="nl-NL" dirty="0"/>
              <a:t>- Bart Heesen </a:t>
            </a:r>
          </a:p>
          <a:p>
            <a:r>
              <a:rPr lang="nl-NL" dirty="0"/>
              <a:t>- </a:t>
            </a:r>
            <a:r>
              <a:rPr lang="nl-NL" dirty="0" err="1"/>
              <a:t>letterpress</a:t>
            </a:r>
            <a:endParaRPr lang="nl-NL" dirty="0"/>
          </a:p>
          <a:p>
            <a:r>
              <a:rPr lang="nl-NL" dirty="0"/>
              <a:t>- stempels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A157FA-65FF-4C2C-ACC7-6FF482CE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654" y="214884"/>
            <a:ext cx="3786371" cy="252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C94AC13-5F7C-4659-A4AB-4E2C84E52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013" y="4204716"/>
            <a:ext cx="3326511" cy="237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4A74694-2F36-4FB1-96F2-5A103E965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687" y="214884"/>
            <a:ext cx="2714625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1F086BD-7361-42F2-AF2D-BFD7003353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06" r="7708" b="4844"/>
          <a:stretch/>
        </p:blipFill>
        <p:spPr>
          <a:xfrm>
            <a:off x="8691370" y="2940299"/>
            <a:ext cx="2643379" cy="338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574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9DCFE-0453-4721-A5F9-31C63DE3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Werken bij </a:t>
            </a:r>
            <a:r>
              <a:rPr lang="nl-NL" dirty="0" err="1"/>
              <a:t>fablab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5248F4-566B-41F8-81FD-873A8AA55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 leuke kanten: </a:t>
            </a:r>
          </a:p>
          <a:p>
            <a:r>
              <a:rPr lang="nl-NL" dirty="0"/>
              <a:t>Veel verschillend werk, wordt niet saai </a:t>
            </a:r>
          </a:p>
          <a:p>
            <a:endParaRPr lang="nl-NL" dirty="0"/>
          </a:p>
          <a:p>
            <a:r>
              <a:rPr lang="nl-NL" dirty="0"/>
              <a:t>- minder leuke kanten:</a:t>
            </a:r>
          </a:p>
          <a:p>
            <a:r>
              <a:rPr lang="nl-NL" dirty="0"/>
              <a:t>Vaak een hoge werkdruk om alles op tijd af te krijgen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98E671D-79F8-46A2-9AB1-BBBD675FC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8" y="4959708"/>
            <a:ext cx="9991724" cy="201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06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7BB87-BCA3-49B2-9873-0F5C7BA7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Student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1DB2CD-9D20-45F4-B402-934DDFC7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28" y="2084832"/>
            <a:ext cx="9720071" cy="5301761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err="1"/>
              <a:t>jaars</a:t>
            </a:r>
            <a:r>
              <a:rPr lang="nl-NL" dirty="0"/>
              <a:t>: </a:t>
            </a:r>
          </a:p>
          <a:p>
            <a:r>
              <a:rPr lang="nl-NL" dirty="0"/>
              <a:t>werken met laser en 3D printer, ontwerpen maken en onderdelen tekenen</a:t>
            </a:r>
          </a:p>
          <a:p>
            <a:endParaRPr lang="nl-NL" dirty="0"/>
          </a:p>
          <a:p>
            <a:r>
              <a:rPr lang="nl-NL" dirty="0"/>
              <a:t>Afgestudeerde mbo’er:</a:t>
            </a:r>
          </a:p>
          <a:p>
            <a:pPr marL="0" indent="0">
              <a:buNone/>
            </a:pPr>
            <a:r>
              <a:rPr lang="nl-NL" dirty="0"/>
              <a:t> meedraaien in het bedrijf, ontwerpen en ook uitwerken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Doorgroeimogelijkheden:</a:t>
            </a:r>
          </a:p>
          <a:p>
            <a:pPr marL="0" indent="0">
              <a:buNone/>
            </a:pPr>
            <a:r>
              <a:rPr lang="nl-NL" dirty="0"/>
              <a:t>Er zijn geen doorgroeimogelijkheden, alleen steeds meer ervaring opdoen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teken- en ontwerp kant, </a:t>
            </a:r>
            <a:r>
              <a:rPr lang="nl-NL" dirty="0" err="1"/>
              <a:t>ipo</a:t>
            </a:r>
            <a:r>
              <a:rPr lang="nl-NL" dirty="0"/>
              <a:t> of werktuigbouw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944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83C95-9D39-4E89-AA9F-8EAC33C6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Bedrijf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B4C615-D2C9-4C4C-86AF-F17134AF9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 goed bedrijf voor een </a:t>
            </a:r>
            <a:r>
              <a:rPr lang="nl-NL" dirty="0" err="1"/>
              <a:t>ipo</a:t>
            </a:r>
            <a:r>
              <a:rPr lang="nl-NL" dirty="0"/>
              <a:t> student </a:t>
            </a:r>
          </a:p>
          <a:p>
            <a:r>
              <a:rPr lang="nl-NL" dirty="0"/>
              <a:t>  creatief en technisch samen</a:t>
            </a:r>
          </a:p>
          <a:p>
            <a:endParaRPr lang="nl-NL" dirty="0"/>
          </a:p>
          <a:p>
            <a:r>
              <a:rPr lang="nl-NL" dirty="0"/>
              <a:t>- zeker een aanrader </a:t>
            </a:r>
          </a:p>
          <a:p>
            <a:r>
              <a:rPr lang="nl-NL" dirty="0"/>
              <a:t>  goed leerbedrijf</a:t>
            </a:r>
          </a:p>
          <a:p>
            <a:r>
              <a:rPr lang="nl-NL" dirty="0"/>
              <a:t>  veel ervaring opdoen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4D6EC8-BF21-42BC-BB19-D5DE3B939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1335024"/>
            <a:ext cx="4076700" cy="438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3435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452</TotalTime>
  <Words>221</Words>
  <Application>Microsoft Office PowerPoint</Application>
  <PresentationFormat>Breedbeeld</PresentationFormat>
  <Paragraphs>65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Tw Cen MT</vt:lpstr>
      <vt:lpstr>Tw Cen MT Condensed</vt:lpstr>
      <vt:lpstr>Wingdings 3</vt:lpstr>
      <vt:lpstr>Integraal</vt:lpstr>
      <vt:lpstr>Fablab Weert</vt:lpstr>
      <vt:lpstr>Inhoud </vt:lpstr>
      <vt:lpstr>Over Fablab Weert </vt:lpstr>
      <vt:lpstr>producten</vt:lpstr>
      <vt:lpstr>Mijn stage</vt:lpstr>
      <vt:lpstr>Uitstapje </vt:lpstr>
      <vt:lpstr>Werken bij fablab</vt:lpstr>
      <vt:lpstr>Student </vt:lpstr>
      <vt:lpstr>Bedrijf </vt:lpstr>
      <vt:lpstr>Wat geleerd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Fablab nederweert</dc:title>
  <dc:creator>amberwetemans@gmail.com</dc:creator>
  <cp:lastModifiedBy>amberwetemans@gmail.com</cp:lastModifiedBy>
  <cp:revision>26</cp:revision>
  <dcterms:created xsi:type="dcterms:W3CDTF">2018-06-21T05:26:35Z</dcterms:created>
  <dcterms:modified xsi:type="dcterms:W3CDTF">2018-06-22T13:19:09Z</dcterms:modified>
</cp:coreProperties>
</file>