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8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53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5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8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10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5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8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6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03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9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096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795" r:id="rId6"/>
    <p:sldLayoutId id="2147483791" r:id="rId7"/>
    <p:sldLayoutId id="2147483792" r:id="rId8"/>
    <p:sldLayoutId id="2147483793" r:id="rId9"/>
    <p:sldLayoutId id="2147483794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5CA387A-9FCB-4144-9B17-8A4E8231D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84" b="20684"/>
          <a:stretch/>
        </p:blipFill>
        <p:spPr>
          <a:xfrm>
            <a:off x="5091546" y="619123"/>
            <a:ext cx="7100454" cy="6238874"/>
          </a:xfrm>
          <a:custGeom>
            <a:avLst/>
            <a:gdLst/>
            <a:ahLst/>
            <a:cxnLst/>
            <a:rect l="l" t="t" r="r" b="b"/>
            <a:pathLst>
              <a:path w="7100454" h="6238874">
                <a:moveTo>
                  <a:pt x="5221938" y="783"/>
                </a:moveTo>
                <a:cubicBezTo>
                  <a:pt x="5784158" y="15914"/>
                  <a:pt x="6301398" y="253541"/>
                  <a:pt x="6756828" y="979302"/>
                </a:cubicBezTo>
                <a:cubicBezTo>
                  <a:pt x="6870382" y="1160214"/>
                  <a:pt x="6969391" y="1352970"/>
                  <a:pt x="7057114" y="1554417"/>
                </a:cubicBezTo>
                <a:lnTo>
                  <a:pt x="7100454" y="1659685"/>
                </a:lnTo>
                <a:lnTo>
                  <a:pt x="7100454" y="6238874"/>
                </a:lnTo>
                <a:lnTo>
                  <a:pt x="0" y="6238874"/>
                </a:lnTo>
                <a:lnTo>
                  <a:pt x="14064" y="6003370"/>
                </a:lnTo>
                <a:cubicBezTo>
                  <a:pt x="69537" y="5262783"/>
                  <a:pt x="191580" y="4496548"/>
                  <a:pt x="334789" y="3724830"/>
                </a:cubicBezTo>
                <a:cubicBezTo>
                  <a:pt x="778352" y="1333290"/>
                  <a:pt x="2184944" y="696602"/>
                  <a:pt x="3836378" y="244282"/>
                </a:cubicBezTo>
                <a:cubicBezTo>
                  <a:pt x="4320163" y="111842"/>
                  <a:pt x="4784656" y="-10986"/>
                  <a:pt x="5221938" y="783"/>
                </a:cubicBezTo>
                <a:close/>
              </a:path>
            </a:pathLst>
          </a:custGeom>
        </p:spPr>
      </p:pic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A0F8916-44ED-4BA2-B4A8-BFF92E4B4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5254705" y="-79298"/>
            <a:ext cx="6064089" cy="7810500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1AD618-1997-49B9-9259-B792E44FD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4572000" cy="2286000"/>
          </a:xfrm>
        </p:spPr>
        <p:txBody>
          <a:bodyPr>
            <a:normAutofit/>
          </a:bodyPr>
          <a:lstStyle/>
          <a:p>
            <a:pPr algn="l"/>
            <a:r>
              <a:rPr lang="nl-NL" sz="4400" b="1">
                <a:latin typeface="Univers" panose="020B0503020202020204" pitchFamily="34" charset="0"/>
              </a:rPr>
              <a:t>PROJECT BBQ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F486BF3-4483-4DB2-9866-C42173EBB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4572000" cy="1524000"/>
          </a:xfrm>
        </p:spPr>
        <p:txBody>
          <a:bodyPr>
            <a:normAutofit/>
          </a:bodyPr>
          <a:lstStyle/>
          <a:p>
            <a:pPr algn="l"/>
            <a:r>
              <a:rPr lang="nl-NL"/>
              <a:t>Amber Wetemans </a:t>
            </a:r>
          </a:p>
          <a:p>
            <a:pPr algn="l"/>
            <a:r>
              <a:rPr lang="nl-NL"/>
              <a:t>MTD3A4</a:t>
            </a:r>
          </a:p>
        </p:txBody>
      </p:sp>
    </p:spTree>
    <p:extLst>
      <p:ext uri="{BB962C8B-B14F-4D97-AF65-F5344CB8AC3E}">
        <p14:creationId xmlns:p14="http://schemas.microsoft.com/office/powerpoint/2010/main" val="243313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D8D17BE-E7A0-4D2D-96DC-2F5DD7EA53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55" r="1" b="1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A6E5A3-B801-4F7E-B237-33C0FE849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86000"/>
            <a:ext cx="5334000" cy="3810001"/>
          </a:xfrm>
        </p:spPr>
        <p:txBody>
          <a:bodyPr>
            <a:normAutofit/>
          </a:bodyPr>
          <a:lstStyle/>
          <a:p>
            <a:r>
              <a:rPr lang="nl-NL" sz="2400"/>
              <a:t>Doelgroep </a:t>
            </a:r>
          </a:p>
          <a:p>
            <a:r>
              <a:rPr lang="nl-NL" sz="2400"/>
              <a:t>Concepten </a:t>
            </a:r>
          </a:p>
          <a:p>
            <a:r>
              <a:rPr lang="nl-NL" sz="2400"/>
              <a:t>eindontwerp </a:t>
            </a:r>
          </a:p>
          <a:p>
            <a:endParaRPr lang="nl-NL" sz="2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AC85E5B-12A8-4AFF-AE6B-A2DE7BA22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2000"/>
            <a:ext cx="5334000" cy="1524000"/>
          </a:xfrm>
        </p:spPr>
        <p:txBody>
          <a:bodyPr>
            <a:normAutofit/>
          </a:bodyPr>
          <a:lstStyle/>
          <a:p>
            <a:r>
              <a:rPr lang="nl-NL" sz="3200"/>
              <a:t>Inhoud </a:t>
            </a:r>
          </a:p>
        </p:txBody>
      </p:sp>
    </p:spTree>
    <p:extLst>
      <p:ext uri="{BB962C8B-B14F-4D97-AF65-F5344CB8AC3E}">
        <p14:creationId xmlns:p14="http://schemas.microsoft.com/office/powerpoint/2010/main" val="3565008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AE9A00-F839-46FF-9740-481EE1053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Doelgroep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B8742B-A31A-4E73-8CD0-FA8C21D86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(jong) volwassenen </a:t>
            </a:r>
          </a:p>
          <a:p>
            <a:r>
              <a:rPr lang="nl-NL" dirty="0"/>
              <a:t>Kleine tuin </a:t>
            </a:r>
          </a:p>
          <a:p>
            <a:r>
              <a:rPr lang="nl-NL" dirty="0"/>
              <a:t>Balkon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6E29DC9-CA9A-487D-BE16-9C74EA597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389" y="649954"/>
            <a:ext cx="3345686" cy="501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50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AD98A6-56E0-44EE-BA37-0CCB4893E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Concepten </a:t>
            </a:r>
          </a:p>
        </p:txBody>
      </p:sp>
      <p:pic>
        <p:nvPicPr>
          <p:cNvPr id="5" name="Tijdelijke aanduiding voor inhoud 4" descr="Afbeelding met kantoorartikelen, foto, tafel, keuken&#10;&#10;Automatisch gegenereerde beschrijving">
            <a:extLst>
              <a:ext uri="{FF2B5EF4-FFF2-40B4-BE49-F238E27FC236}">
                <a16:creationId xmlns:a16="http://schemas.microsoft.com/office/drawing/2014/main" id="{99B7CDDD-88AE-4B4E-915A-447FFF1D2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2" t="8437" r="12718" b="6111"/>
          <a:stretch/>
        </p:blipFill>
        <p:spPr>
          <a:xfrm rot="5400000">
            <a:off x="1482707" y="2578276"/>
            <a:ext cx="2952940" cy="2635089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7B59C08-F1CE-4F58-AD2A-86CDAEB22D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1" t="13219" r="13577" b="4311"/>
          <a:stretch/>
        </p:blipFill>
        <p:spPr>
          <a:xfrm rot="5400000">
            <a:off x="4440648" y="2183225"/>
            <a:ext cx="3829814" cy="3290888"/>
          </a:xfrm>
          <a:prstGeom prst="rect">
            <a:avLst/>
          </a:prstGeom>
        </p:spPr>
      </p:pic>
      <p:pic>
        <p:nvPicPr>
          <p:cNvPr id="9" name="Afbeelding 8" descr="Afbeelding met tekening&#10;&#10;Automatisch gegenereerde beschrijving">
            <a:extLst>
              <a:ext uri="{FF2B5EF4-FFF2-40B4-BE49-F238E27FC236}">
                <a16:creationId xmlns:a16="http://schemas.microsoft.com/office/drawing/2014/main" id="{D90BDD8C-E197-46AC-B77E-12DEB6A9FD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3" t="14763" r="13580" b="9749"/>
          <a:stretch/>
        </p:blipFill>
        <p:spPr>
          <a:xfrm rot="5400000">
            <a:off x="8177213" y="2586037"/>
            <a:ext cx="2914647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9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F80C1-6F2B-45C0-B184-28E654E52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Eindontwerp </a:t>
            </a:r>
          </a:p>
        </p:txBody>
      </p:sp>
      <p:pic>
        <p:nvPicPr>
          <p:cNvPr id="5" name="Tijdelijke aanduiding voor inhoud 4" descr="Afbeelding met meubels, tafel, kruk&#10;&#10;Automatisch gegenereerde beschrijving">
            <a:extLst>
              <a:ext uri="{FF2B5EF4-FFF2-40B4-BE49-F238E27FC236}">
                <a16:creationId xmlns:a16="http://schemas.microsoft.com/office/drawing/2014/main" id="{C0F83D86-4B25-4CE6-A65A-E709079C6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2" r="8885"/>
          <a:stretch/>
        </p:blipFill>
        <p:spPr>
          <a:xfrm>
            <a:off x="861814" y="2743200"/>
            <a:ext cx="4810658" cy="3865563"/>
          </a:xfrm>
        </p:spPr>
      </p:pic>
      <p:pic>
        <p:nvPicPr>
          <p:cNvPr id="7" name="Afbeelding 6" descr="Afbeelding met piano, tafel, bank&#10;&#10;Automatisch gegenereerde beschrijving">
            <a:extLst>
              <a:ext uri="{FF2B5EF4-FFF2-40B4-BE49-F238E27FC236}">
                <a16:creationId xmlns:a16="http://schemas.microsoft.com/office/drawing/2014/main" id="{C7781F16-9166-4CE3-A1C0-FD2D6E852D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6" r="4334" b="1354"/>
          <a:stretch/>
        </p:blipFill>
        <p:spPr>
          <a:xfrm>
            <a:off x="5876925" y="832836"/>
            <a:ext cx="5695950" cy="439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40776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Aangepast 28">
      <a:dk1>
        <a:sysClr val="windowText" lastClr="000000"/>
      </a:dk1>
      <a:lt1>
        <a:sysClr val="window" lastClr="FFFFFF"/>
      </a:lt1>
      <a:dk2>
        <a:srgbClr val="EDAE63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DCCFB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</Words>
  <Application>Microsoft Office PowerPoint</Application>
  <PresentationFormat>Breedbeeld</PresentationFormat>
  <Paragraphs>13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1" baseType="lpstr">
      <vt:lpstr>Arial</vt:lpstr>
      <vt:lpstr>Avenir Next LT Pro</vt:lpstr>
      <vt:lpstr>Avenir Next LT Pro Light</vt:lpstr>
      <vt:lpstr>Sitka Subheading</vt:lpstr>
      <vt:lpstr>Univers</vt:lpstr>
      <vt:lpstr>PebbleVTI</vt:lpstr>
      <vt:lpstr>PROJECT BBQ</vt:lpstr>
      <vt:lpstr>Inhoud </vt:lpstr>
      <vt:lpstr>Doelgroep </vt:lpstr>
      <vt:lpstr>Concepten </vt:lpstr>
      <vt:lpstr>Eindontwerp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BBQ</dc:title>
  <dc:creator>Wetemans, Amber</dc:creator>
  <cp:lastModifiedBy>Wetemans, Amber</cp:lastModifiedBy>
  <cp:revision>1</cp:revision>
  <dcterms:created xsi:type="dcterms:W3CDTF">2020-06-30T14:40:24Z</dcterms:created>
  <dcterms:modified xsi:type="dcterms:W3CDTF">2020-06-30T14:43:04Z</dcterms:modified>
</cp:coreProperties>
</file>