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B6995-F8C6-42C8-A95C-2B1A6426626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183918-CDE1-467F-B200-9DCFC98B7AF9}">
      <dgm:prSet/>
      <dgm:spPr/>
      <dgm:t>
        <a:bodyPr/>
        <a:lstStyle/>
        <a:p>
          <a:pPr>
            <a:defRPr cap="all"/>
          </a:pPr>
          <a:r>
            <a:rPr lang="nl-NL"/>
            <a:t>Product ontwerpen </a:t>
          </a:r>
          <a:endParaRPr lang="en-US"/>
        </a:p>
      </dgm:t>
    </dgm:pt>
    <dgm:pt modelId="{B1E54202-1500-4B96-9CEF-5F489DA429C7}" type="parTrans" cxnId="{2FF3A597-A47C-414A-96F8-F49AEFB85B73}">
      <dgm:prSet/>
      <dgm:spPr/>
      <dgm:t>
        <a:bodyPr/>
        <a:lstStyle/>
        <a:p>
          <a:endParaRPr lang="en-US"/>
        </a:p>
      </dgm:t>
    </dgm:pt>
    <dgm:pt modelId="{5A2BA8C2-DD05-47A2-88F6-B4EEEFDCBC83}" type="sibTrans" cxnId="{2FF3A597-A47C-414A-96F8-F49AEFB85B73}">
      <dgm:prSet/>
      <dgm:spPr/>
      <dgm:t>
        <a:bodyPr/>
        <a:lstStyle/>
        <a:p>
          <a:endParaRPr lang="en-US"/>
        </a:p>
      </dgm:t>
    </dgm:pt>
    <dgm:pt modelId="{CFADFDD8-7BDA-4A25-BEDE-C23B787A9960}">
      <dgm:prSet/>
      <dgm:spPr/>
      <dgm:t>
        <a:bodyPr/>
        <a:lstStyle/>
        <a:p>
          <a:pPr>
            <a:defRPr cap="all"/>
          </a:pPr>
          <a:r>
            <a:rPr lang="nl-NL"/>
            <a:t>Eigen keuze </a:t>
          </a:r>
          <a:endParaRPr lang="en-US"/>
        </a:p>
      </dgm:t>
    </dgm:pt>
    <dgm:pt modelId="{1757509C-B0FB-4D9E-A4E8-50A17C5B017F}" type="parTrans" cxnId="{4E97F864-27EC-4D0E-9539-13C57BD556EB}">
      <dgm:prSet/>
      <dgm:spPr/>
      <dgm:t>
        <a:bodyPr/>
        <a:lstStyle/>
        <a:p>
          <a:endParaRPr lang="en-US"/>
        </a:p>
      </dgm:t>
    </dgm:pt>
    <dgm:pt modelId="{7559A93F-CDE8-4DBA-A87F-628EECD43C3F}" type="sibTrans" cxnId="{4E97F864-27EC-4D0E-9539-13C57BD556EB}">
      <dgm:prSet/>
      <dgm:spPr/>
      <dgm:t>
        <a:bodyPr/>
        <a:lstStyle/>
        <a:p>
          <a:endParaRPr lang="en-US"/>
        </a:p>
      </dgm:t>
    </dgm:pt>
    <dgm:pt modelId="{D2BC4954-CA39-48A0-92B7-40C44DA098D1}">
      <dgm:prSet/>
      <dgm:spPr/>
      <dgm:t>
        <a:bodyPr/>
        <a:lstStyle/>
        <a:p>
          <a:pPr>
            <a:defRPr cap="all"/>
          </a:pPr>
          <a:r>
            <a:rPr lang="nl-NL"/>
            <a:t>Waarom? </a:t>
          </a:r>
          <a:endParaRPr lang="en-US"/>
        </a:p>
      </dgm:t>
    </dgm:pt>
    <dgm:pt modelId="{45979EC5-97DB-42A4-9B36-8B71B96D84A4}" type="parTrans" cxnId="{7E315F7C-56EE-4F59-A633-653BB754015C}">
      <dgm:prSet/>
      <dgm:spPr/>
      <dgm:t>
        <a:bodyPr/>
        <a:lstStyle/>
        <a:p>
          <a:endParaRPr lang="en-US"/>
        </a:p>
      </dgm:t>
    </dgm:pt>
    <dgm:pt modelId="{2E0E2A5B-C7B0-4C37-9971-89CAF9619926}" type="sibTrans" cxnId="{7E315F7C-56EE-4F59-A633-653BB754015C}">
      <dgm:prSet/>
      <dgm:spPr/>
      <dgm:t>
        <a:bodyPr/>
        <a:lstStyle/>
        <a:p>
          <a:endParaRPr lang="en-US"/>
        </a:p>
      </dgm:t>
    </dgm:pt>
    <dgm:pt modelId="{214C895B-74F1-4CF5-9B32-96FAFAB4F9FC}" type="pres">
      <dgm:prSet presAssocID="{3E2B6995-F8C6-42C8-A95C-2B1A6426626A}" presName="root" presStyleCnt="0">
        <dgm:presLayoutVars>
          <dgm:dir/>
          <dgm:resizeHandles val="exact"/>
        </dgm:presLayoutVars>
      </dgm:prSet>
      <dgm:spPr/>
    </dgm:pt>
    <dgm:pt modelId="{E962B9E3-FDA6-4449-9EE3-2FF4935E9F9B}" type="pres">
      <dgm:prSet presAssocID="{6A183918-CDE1-467F-B200-9DCFC98B7AF9}" presName="compNode" presStyleCnt="0"/>
      <dgm:spPr/>
    </dgm:pt>
    <dgm:pt modelId="{6A024EC9-0C3B-4496-987B-1CF8BA6EC4EF}" type="pres">
      <dgm:prSet presAssocID="{6A183918-CDE1-467F-B200-9DCFC98B7AF9}" presName="iconBgRect" presStyleLbl="bgShp" presStyleIdx="0" presStyleCnt="3"/>
      <dgm:spPr>
        <a:prstGeom prst="roundRect">
          <a:avLst/>
        </a:prstGeom>
      </dgm:spPr>
    </dgm:pt>
    <dgm:pt modelId="{19769ACF-0521-456C-8A2B-27FBE3E07A5B}" type="pres">
      <dgm:prSet presAssocID="{6A183918-CDE1-467F-B200-9DCFC98B7A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5BFD2079-59E7-47F0-AEFE-D9C862BA7A50}" type="pres">
      <dgm:prSet presAssocID="{6A183918-CDE1-467F-B200-9DCFC98B7AF9}" presName="spaceRect" presStyleCnt="0"/>
      <dgm:spPr/>
    </dgm:pt>
    <dgm:pt modelId="{7CC6873D-9353-45CF-ACD5-5E0F2FA1641B}" type="pres">
      <dgm:prSet presAssocID="{6A183918-CDE1-467F-B200-9DCFC98B7AF9}" presName="textRect" presStyleLbl="revTx" presStyleIdx="0" presStyleCnt="3">
        <dgm:presLayoutVars>
          <dgm:chMax val="1"/>
          <dgm:chPref val="1"/>
        </dgm:presLayoutVars>
      </dgm:prSet>
      <dgm:spPr/>
    </dgm:pt>
    <dgm:pt modelId="{B3DA1219-6CC8-40B7-B782-AD64A6C24529}" type="pres">
      <dgm:prSet presAssocID="{5A2BA8C2-DD05-47A2-88F6-B4EEEFDCBC83}" presName="sibTrans" presStyleCnt="0"/>
      <dgm:spPr/>
    </dgm:pt>
    <dgm:pt modelId="{3DE0CA5B-9C34-4E79-96AD-45E7D16D7C69}" type="pres">
      <dgm:prSet presAssocID="{CFADFDD8-7BDA-4A25-BEDE-C23B787A9960}" presName="compNode" presStyleCnt="0"/>
      <dgm:spPr/>
    </dgm:pt>
    <dgm:pt modelId="{99740521-15D0-4C0E-9F0E-845DDDA4B53A}" type="pres">
      <dgm:prSet presAssocID="{CFADFDD8-7BDA-4A25-BEDE-C23B787A9960}" presName="iconBgRect" presStyleLbl="bgShp" presStyleIdx="1" presStyleCnt="3"/>
      <dgm:spPr>
        <a:prstGeom prst="roundRect">
          <a:avLst/>
        </a:prstGeom>
      </dgm:spPr>
    </dgm:pt>
    <dgm:pt modelId="{E960E630-50BD-47BC-AE49-BC56401733B9}" type="pres">
      <dgm:prSet presAssocID="{CFADFDD8-7BDA-4A25-BEDE-C23B787A99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71159E1D-CB84-4A6C-82FF-327172E9EA7B}" type="pres">
      <dgm:prSet presAssocID="{CFADFDD8-7BDA-4A25-BEDE-C23B787A9960}" presName="spaceRect" presStyleCnt="0"/>
      <dgm:spPr/>
    </dgm:pt>
    <dgm:pt modelId="{CF5E3B2D-3576-4147-B94A-7A612C5105A8}" type="pres">
      <dgm:prSet presAssocID="{CFADFDD8-7BDA-4A25-BEDE-C23B787A9960}" presName="textRect" presStyleLbl="revTx" presStyleIdx="1" presStyleCnt="3">
        <dgm:presLayoutVars>
          <dgm:chMax val="1"/>
          <dgm:chPref val="1"/>
        </dgm:presLayoutVars>
      </dgm:prSet>
      <dgm:spPr/>
    </dgm:pt>
    <dgm:pt modelId="{0D866BC3-07EF-4F2E-9C26-52EBD0C33EE1}" type="pres">
      <dgm:prSet presAssocID="{7559A93F-CDE8-4DBA-A87F-628EECD43C3F}" presName="sibTrans" presStyleCnt="0"/>
      <dgm:spPr/>
    </dgm:pt>
    <dgm:pt modelId="{5FA76485-6469-4F69-93F0-5C26DD331B9F}" type="pres">
      <dgm:prSet presAssocID="{D2BC4954-CA39-48A0-92B7-40C44DA098D1}" presName="compNode" presStyleCnt="0"/>
      <dgm:spPr/>
    </dgm:pt>
    <dgm:pt modelId="{F2ECA854-2D89-4FBB-9789-8FC3831EAB37}" type="pres">
      <dgm:prSet presAssocID="{D2BC4954-CA39-48A0-92B7-40C44DA098D1}" presName="iconBgRect" presStyleLbl="bgShp" presStyleIdx="2" presStyleCnt="3"/>
      <dgm:spPr>
        <a:prstGeom prst="roundRect">
          <a:avLst/>
        </a:prstGeom>
      </dgm:spPr>
    </dgm:pt>
    <dgm:pt modelId="{8859B3BE-4539-4B2E-9A9F-5B17CB5B606F}" type="pres">
      <dgm:prSet presAssocID="{D2BC4954-CA39-48A0-92B7-40C44DA098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DD716E7F-9368-4E44-AE2A-A60A8A53FA81}" type="pres">
      <dgm:prSet presAssocID="{D2BC4954-CA39-48A0-92B7-40C44DA098D1}" presName="spaceRect" presStyleCnt="0"/>
      <dgm:spPr/>
    </dgm:pt>
    <dgm:pt modelId="{231395C3-BD23-4A78-B7FD-1EF54076730B}" type="pres">
      <dgm:prSet presAssocID="{D2BC4954-CA39-48A0-92B7-40C44DA098D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BAAB17-2818-4397-96D0-3AF91BC5605E}" type="presOf" srcId="{D2BC4954-CA39-48A0-92B7-40C44DA098D1}" destId="{231395C3-BD23-4A78-B7FD-1EF54076730B}" srcOrd="0" destOrd="0" presId="urn:microsoft.com/office/officeart/2018/5/layout/IconLeafLabelList"/>
    <dgm:cxn modelId="{4E97F864-27EC-4D0E-9539-13C57BD556EB}" srcId="{3E2B6995-F8C6-42C8-A95C-2B1A6426626A}" destId="{CFADFDD8-7BDA-4A25-BEDE-C23B787A9960}" srcOrd="1" destOrd="0" parTransId="{1757509C-B0FB-4D9E-A4E8-50A17C5B017F}" sibTransId="{7559A93F-CDE8-4DBA-A87F-628EECD43C3F}"/>
    <dgm:cxn modelId="{53FD8150-43F7-470C-9AED-19481BB0AD40}" type="presOf" srcId="{3E2B6995-F8C6-42C8-A95C-2B1A6426626A}" destId="{214C895B-74F1-4CF5-9B32-96FAFAB4F9FC}" srcOrd="0" destOrd="0" presId="urn:microsoft.com/office/officeart/2018/5/layout/IconLeafLabelList"/>
    <dgm:cxn modelId="{7E315F7C-56EE-4F59-A633-653BB754015C}" srcId="{3E2B6995-F8C6-42C8-A95C-2B1A6426626A}" destId="{D2BC4954-CA39-48A0-92B7-40C44DA098D1}" srcOrd="2" destOrd="0" parTransId="{45979EC5-97DB-42A4-9B36-8B71B96D84A4}" sibTransId="{2E0E2A5B-C7B0-4C37-9971-89CAF9619926}"/>
    <dgm:cxn modelId="{2FF3A597-A47C-414A-96F8-F49AEFB85B73}" srcId="{3E2B6995-F8C6-42C8-A95C-2B1A6426626A}" destId="{6A183918-CDE1-467F-B200-9DCFC98B7AF9}" srcOrd="0" destOrd="0" parTransId="{B1E54202-1500-4B96-9CEF-5F489DA429C7}" sibTransId="{5A2BA8C2-DD05-47A2-88F6-B4EEEFDCBC83}"/>
    <dgm:cxn modelId="{FB50D997-7469-4716-B323-C43D090DAF13}" type="presOf" srcId="{CFADFDD8-7BDA-4A25-BEDE-C23B787A9960}" destId="{CF5E3B2D-3576-4147-B94A-7A612C5105A8}" srcOrd="0" destOrd="0" presId="urn:microsoft.com/office/officeart/2018/5/layout/IconLeafLabelList"/>
    <dgm:cxn modelId="{E203A2C5-5309-449A-A672-EDA1F03602DB}" type="presOf" srcId="{6A183918-CDE1-467F-B200-9DCFC98B7AF9}" destId="{7CC6873D-9353-45CF-ACD5-5E0F2FA1641B}" srcOrd="0" destOrd="0" presId="urn:microsoft.com/office/officeart/2018/5/layout/IconLeafLabelList"/>
    <dgm:cxn modelId="{339AD88A-7B24-4123-888C-2043BF954F8A}" type="presParOf" srcId="{214C895B-74F1-4CF5-9B32-96FAFAB4F9FC}" destId="{E962B9E3-FDA6-4449-9EE3-2FF4935E9F9B}" srcOrd="0" destOrd="0" presId="urn:microsoft.com/office/officeart/2018/5/layout/IconLeafLabelList"/>
    <dgm:cxn modelId="{FA0DDA55-ECAB-4CCF-8C57-6310DAADE682}" type="presParOf" srcId="{E962B9E3-FDA6-4449-9EE3-2FF4935E9F9B}" destId="{6A024EC9-0C3B-4496-987B-1CF8BA6EC4EF}" srcOrd="0" destOrd="0" presId="urn:microsoft.com/office/officeart/2018/5/layout/IconLeafLabelList"/>
    <dgm:cxn modelId="{98450459-B6E8-45DE-AFCC-268AF358B37F}" type="presParOf" srcId="{E962B9E3-FDA6-4449-9EE3-2FF4935E9F9B}" destId="{19769ACF-0521-456C-8A2B-27FBE3E07A5B}" srcOrd="1" destOrd="0" presId="urn:microsoft.com/office/officeart/2018/5/layout/IconLeafLabelList"/>
    <dgm:cxn modelId="{2A941219-FFEB-4620-98D8-B164BA398E27}" type="presParOf" srcId="{E962B9E3-FDA6-4449-9EE3-2FF4935E9F9B}" destId="{5BFD2079-59E7-47F0-AEFE-D9C862BA7A50}" srcOrd="2" destOrd="0" presId="urn:microsoft.com/office/officeart/2018/5/layout/IconLeafLabelList"/>
    <dgm:cxn modelId="{1A347198-37FD-4608-8649-144E4496241D}" type="presParOf" srcId="{E962B9E3-FDA6-4449-9EE3-2FF4935E9F9B}" destId="{7CC6873D-9353-45CF-ACD5-5E0F2FA1641B}" srcOrd="3" destOrd="0" presId="urn:microsoft.com/office/officeart/2018/5/layout/IconLeafLabelList"/>
    <dgm:cxn modelId="{EC28D731-13B8-4C99-9D5F-FF7E343FB0D2}" type="presParOf" srcId="{214C895B-74F1-4CF5-9B32-96FAFAB4F9FC}" destId="{B3DA1219-6CC8-40B7-B782-AD64A6C24529}" srcOrd="1" destOrd="0" presId="urn:microsoft.com/office/officeart/2018/5/layout/IconLeafLabelList"/>
    <dgm:cxn modelId="{860B18C6-A785-49E8-B8AE-EC3FEADFAE08}" type="presParOf" srcId="{214C895B-74F1-4CF5-9B32-96FAFAB4F9FC}" destId="{3DE0CA5B-9C34-4E79-96AD-45E7D16D7C69}" srcOrd="2" destOrd="0" presId="urn:microsoft.com/office/officeart/2018/5/layout/IconLeafLabelList"/>
    <dgm:cxn modelId="{D3FEBEB9-07DC-4DBD-8FA1-4F0D33191DB8}" type="presParOf" srcId="{3DE0CA5B-9C34-4E79-96AD-45E7D16D7C69}" destId="{99740521-15D0-4C0E-9F0E-845DDDA4B53A}" srcOrd="0" destOrd="0" presId="urn:microsoft.com/office/officeart/2018/5/layout/IconLeafLabelList"/>
    <dgm:cxn modelId="{7E32B084-C2D1-493C-A2A0-0AA56B094950}" type="presParOf" srcId="{3DE0CA5B-9C34-4E79-96AD-45E7D16D7C69}" destId="{E960E630-50BD-47BC-AE49-BC56401733B9}" srcOrd="1" destOrd="0" presId="urn:microsoft.com/office/officeart/2018/5/layout/IconLeafLabelList"/>
    <dgm:cxn modelId="{CC3636A4-C14B-4B6F-949C-1156A38A5A89}" type="presParOf" srcId="{3DE0CA5B-9C34-4E79-96AD-45E7D16D7C69}" destId="{71159E1D-CB84-4A6C-82FF-327172E9EA7B}" srcOrd="2" destOrd="0" presId="urn:microsoft.com/office/officeart/2018/5/layout/IconLeafLabelList"/>
    <dgm:cxn modelId="{C2D837F7-A6E7-4281-A57E-38D84BFD3912}" type="presParOf" srcId="{3DE0CA5B-9C34-4E79-96AD-45E7D16D7C69}" destId="{CF5E3B2D-3576-4147-B94A-7A612C5105A8}" srcOrd="3" destOrd="0" presId="urn:microsoft.com/office/officeart/2018/5/layout/IconLeafLabelList"/>
    <dgm:cxn modelId="{01C08F85-8770-490B-BED8-772E670A4FB8}" type="presParOf" srcId="{214C895B-74F1-4CF5-9B32-96FAFAB4F9FC}" destId="{0D866BC3-07EF-4F2E-9C26-52EBD0C33EE1}" srcOrd="3" destOrd="0" presId="urn:microsoft.com/office/officeart/2018/5/layout/IconLeafLabelList"/>
    <dgm:cxn modelId="{327BBE5D-D7D1-406B-874F-4286614CEB13}" type="presParOf" srcId="{214C895B-74F1-4CF5-9B32-96FAFAB4F9FC}" destId="{5FA76485-6469-4F69-93F0-5C26DD331B9F}" srcOrd="4" destOrd="0" presId="urn:microsoft.com/office/officeart/2018/5/layout/IconLeafLabelList"/>
    <dgm:cxn modelId="{5F46BADB-F82B-4EAB-A0A8-2AE18AB654AA}" type="presParOf" srcId="{5FA76485-6469-4F69-93F0-5C26DD331B9F}" destId="{F2ECA854-2D89-4FBB-9789-8FC3831EAB37}" srcOrd="0" destOrd="0" presId="urn:microsoft.com/office/officeart/2018/5/layout/IconLeafLabelList"/>
    <dgm:cxn modelId="{DC4DA4F9-F286-4DD9-AFF8-787F75D03B2F}" type="presParOf" srcId="{5FA76485-6469-4F69-93F0-5C26DD331B9F}" destId="{8859B3BE-4539-4B2E-9A9F-5B17CB5B606F}" srcOrd="1" destOrd="0" presId="urn:microsoft.com/office/officeart/2018/5/layout/IconLeafLabelList"/>
    <dgm:cxn modelId="{A023043D-E729-4D19-BBA9-946C627A7C04}" type="presParOf" srcId="{5FA76485-6469-4F69-93F0-5C26DD331B9F}" destId="{DD716E7F-9368-4E44-AE2A-A60A8A53FA81}" srcOrd="2" destOrd="0" presId="urn:microsoft.com/office/officeart/2018/5/layout/IconLeafLabelList"/>
    <dgm:cxn modelId="{4F09A2E9-432A-499B-B477-7366AB8B6035}" type="presParOf" srcId="{5FA76485-6469-4F69-93F0-5C26DD331B9F}" destId="{231395C3-BD23-4A78-B7FD-1EF54076730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24EC9-0C3B-4496-987B-1CF8BA6EC4EF}">
      <dsp:nvSpPr>
        <dsp:cNvPr id="0" name=""/>
        <dsp:cNvSpPr/>
      </dsp:nvSpPr>
      <dsp:spPr>
        <a:xfrm>
          <a:off x="679050" y="332106"/>
          <a:ext cx="1887187" cy="1887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69ACF-0521-456C-8A2B-27FBE3E07A5B}">
      <dsp:nvSpPr>
        <dsp:cNvPr id="0" name=""/>
        <dsp:cNvSpPr/>
      </dsp:nvSpPr>
      <dsp:spPr>
        <a:xfrm>
          <a:off x="1081237" y="73429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6873D-9353-45CF-ACD5-5E0F2FA1641B}">
      <dsp:nvSpPr>
        <dsp:cNvPr id="0" name=""/>
        <dsp:cNvSpPr/>
      </dsp:nvSpPr>
      <dsp:spPr>
        <a:xfrm>
          <a:off x="75768" y="280710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Product ontwerpen </a:t>
          </a:r>
          <a:endParaRPr lang="en-US" sz="2500" kern="1200"/>
        </a:p>
      </dsp:txBody>
      <dsp:txXfrm>
        <a:off x="75768" y="2807106"/>
        <a:ext cx="3093750" cy="720000"/>
      </dsp:txXfrm>
    </dsp:sp>
    <dsp:sp modelId="{99740521-15D0-4C0E-9F0E-845DDDA4B53A}">
      <dsp:nvSpPr>
        <dsp:cNvPr id="0" name=""/>
        <dsp:cNvSpPr/>
      </dsp:nvSpPr>
      <dsp:spPr>
        <a:xfrm>
          <a:off x="4314206" y="332106"/>
          <a:ext cx="1887187" cy="18871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0E630-50BD-47BC-AE49-BC56401733B9}">
      <dsp:nvSpPr>
        <dsp:cNvPr id="0" name=""/>
        <dsp:cNvSpPr/>
      </dsp:nvSpPr>
      <dsp:spPr>
        <a:xfrm>
          <a:off x="4716393" y="73429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E3B2D-3576-4147-B94A-7A612C5105A8}">
      <dsp:nvSpPr>
        <dsp:cNvPr id="0" name=""/>
        <dsp:cNvSpPr/>
      </dsp:nvSpPr>
      <dsp:spPr>
        <a:xfrm>
          <a:off x="3710925" y="280710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Eigen keuze </a:t>
          </a:r>
          <a:endParaRPr lang="en-US" sz="2500" kern="1200"/>
        </a:p>
      </dsp:txBody>
      <dsp:txXfrm>
        <a:off x="3710925" y="2807106"/>
        <a:ext cx="3093750" cy="720000"/>
      </dsp:txXfrm>
    </dsp:sp>
    <dsp:sp modelId="{F2ECA854-2D89-4FBB-9789-8FC3831EAB37}">
      <dsp:nvSpPr>
        <dsp:cNvPr id="0" name=""/>
        <dsp:cNvSpPr/>
      </dsp:nvSpPr>
      <dsp:spPr>
        <a:xfrm>
          <a:off x="7949362" y="332106"/>
          <a:ext cx="1887187" cy="18871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9B3BE-4539-4B2E-9A9F-5B17CB5B606F}">
      <dsp:nvSpPr>
        <dsp:cNvPr id="0" name=""/>
        <dsp:cNvSpPr/>
      </dsp:nvSpPr>
      <dsp:spPr>
        <a:xfrm>
          <a:off x="8351550" y="734293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395C3-BD23-4A78-B7FD-1EF54076730B}">
      <dsp:nvSpPr>
        <dsp:cNvPr id="0" name=""/>
        <dsp:cNvSpPr/>
      </dsp:nvSpPr>
      <dsp:spPr>
        <a:xfrm>
          <a:off x="7346081" y="280710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Waarom? </a:t>
          </a:r>
          <a:endParaRPr lang="en-US" sz="2500" kern="1200"/>
        </a:p>
      </dsp:txBody>
      <dsp:txXfrm>
        <a:off x="7346081" y="2807106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1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1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2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7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3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22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29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D29DFD-1646-4018-AF86-4AFAD997D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Speelgoed-opberg box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5A36CA-3EAC-4B40-84DF-2170C4236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Afstudeerproject</a:t>
            </a:r>
            <a:endParaRPr lang="nl-NL"/>
          </a:p>
          <a:p>
            <a:pPr algn="r"/>
            <a:r>
              <a:rPr lang="nl-NL" dirty="0"/>
              <a:t>Amber Wetemans </a:t>
            </a:r>
            <a:endParaRPr lang="nl-N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4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949BF-0AD7-4EAF-9A96-FBBB98FC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Eindontwerp </a:t>
            </a:r>
          </a:p>
        </p:txBody>
      </p:sp>
      <p:pic>
        <p:nvPicPr>
          <p:cNvPr id="5" name="Tijdelijke aanduiding voor inhoud 4" descr="Afbeelding met muur, binnen&#10;&#10;Automatisch gegenereerde beschrijving">
            <a:extLst>
              <a:ext uri="{FF2B5EF4-FFF2-40B4-BE49-F238E27FC236}">
                <a16:creationId xmlns:a16="http://schemas.microsoft.com/office/drawing/2014/main" id="{3D00A026-28EA-4592-AEAB-6A44CF464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2781" y="2174260"/>
            <a:ext cx="3859213" cy="2894409"/>
          </a:xfrm>
        </p:spPr>
      </p:pic>
      <p:pic>
        <p:nvPicPr>
          <p:cNvPr id="7" name="Afbeelding 6" descr="Afbeelding met muur, binnen, toilet, badkamer&#10;&#10;Automatisch gegenereerde beschrijving">
            <a:extLst>
              <a:ext uri="{FF2B5EF4-FFF2-40B4-BE49-F238E27FC236}">
                <a16:creationId xmlns:a16="http://schemas.microsoft.com/office/drawing/2014/main" id="{AAD0E5DD-2AA4-484E-8ACE-D6502FA92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r="13750"/>
          <a:stretch/>
        </p:blipFill>
        <p:spPr>
          <a:xfrm rot="5400000">
            <a:off x="7283051" y="583802"/>
            <a:ext cx="2682878" cy="30075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777CBB-3FE8-46B9-BD93-79BB0E743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30" y="3502322"/>
            <a:ext cx="3987404" cy="2990553"/>
          </a:xfrm>
          <a:prstGeom prst="rect">
            <a:avLst/>
          </a:prstGeom>
        </p:spPr>
      </p:pic>
      <p:pic>
        <p:nvPicPr>
          <p:cNvPr id="11" name="Afbeelding 10" descr="Afbeelding met binnen&#10;&#10;Automatisch gegenereerde beschrijving">
            <a:extLst>
              <a:ext uri="{FF2B5EF4-FFF2-40B4-BE49-F238E27FC236}">
                <a16:creationId xmlns:a16="http://schemas.microsoft.com/office/drawing/2014/main" id="{3B13696F-9565-49F1-A109-234C13253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819" y="2109684"/>
            <a:ext cx="4412416" cy="33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37ADBC-C059-4DE0-A87E-1C69E5A7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661" y="1374148"/>
            <a:ext cx="3240506" cy="406462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Slot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131CC-8995-4E2B-8CE0-027E2E1D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803688"/>
            <a:ext cx="5536397" cy="3935281"/>
          </a:xfrm>
        </p:spPr>
        <p:txBody>
          <a:bodyPr>
            <a:normAutofit/>
          </a:bodyPr>
          <a:lstStyle/>
          <a:p>
            <a:r>
              <a:rPr lang="nl-NL" dirty="0"/>
              <a:t>Leuke opdracht </a:t>
            </a:r>
          </a:p>
          <a:p>
            <a:r>
              <a:rPr lang="nl-NL" dirty="0"/>
              <a:t>Creativiteit </a:t>
            </a:r>
          </a:p>
          <a:p>
            <a:r>
              <a:rPr lang="nl-NL" dirty="0"/>
              <a:t>Weinig tijd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8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411CF-C11C-422F-ABF6-0BCA3B3D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5EDB99-0FCF-4276-9E59-A3067C14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390" y="1272381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Opdracht</a:t>
            </a:r>
          </a:p>
          <a:p>
            <a:r>
              <a:rPr lang="nl-NL" dirty="0"/>
              <a:t>Onderzoek </a:t>
            </a:r>
          </a:p>
          <a:p>
            <a:r>
              <a:rPr lang="nl-NL" dirty="0"/>
              <a:t>Enquête</a:t>
            </a:r>
          </a:p>
          <a:p>
            <a:r>
              <a:rPr lang="nl-NL" dirty="0"/>
              <a:t>Schetsen</a:t>
            </a:r>
          </a:p>
          <a:p>
            <a:r>
              <a:rPr lang="nl-NL" dirty="0"/>
              <a:t>CAD ontwerp</a:t>
            </a:r>
          </a:p>
          <a:p>
            <a:r>
              <a:rPr lang="nl-NL" dirty="0"/>
              <a:t>Eindontwerp </a:t>
            </a:r>
          </a:p>
          <a:p>
            <a:r>
              <a:rPr lang="nl-NL" dirty="0"/>
              <a:t>Slot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6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AA539-8BF9-42F8-8ABE-40CBC163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Opdracht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24C030-4D01-46A7-BEA4-196FFEEC6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597431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90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kat, binnen, verschillend&#10;&#10;Automatisch gegenereerde beschrijving">
            <a:extLst>
              <a:ext uri="{FF2B5EF4-FFF2-40B4-BE49-F238E27FC236}">
                <a16:creationId xmlns:a16="http://schemas.microsoft.com/office/drawing/2014/main" id="{01A9F410-6CA9-479E-B2CC-68DB76862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68F401-7C8C-4137-A754-5930FFF6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Onderzoek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F417D-C879-484E-9CD2-B0718415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Concurrentie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B1E556-AA43-4420-BBB0-94B97483DF2C}"/>
              </a:ext>
            </a:extLst>
          </p:cNvPr>
          <p:cNvSpPr/>
          <p:nvPr/>
        </p:nvSpPr>
        <p:spPr>
          <a:xfrm>
            <a:off x="0" y="6542843"/>
            <a:ext cx="2105025" cy="315157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01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ABD4F9F-FB90-4A5D-A530-50678D51C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21646"/>
          <a:stretch/>
        </p:blipFill>
        <p:spPr>
          <a:xfrm>
            <a:off x="4832263" y="10"/>
            <a:ext cx="7094361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288654-5D71-4807-98D0-E52DC054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Enquête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89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7726189-9CF6-4D00-9482-A428D06F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7" r="1" b="6764"/>
          <a:stretch/>
        </p:blipFill>
        <p:spPr>
          <a:xfrm>
            <a:off x="342019" y="357670"/>
            <a:ext cx="11311193" cy="6196078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79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41D2E6-52B0-4832-B35D-CE6376E5E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27810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2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84BED-9989-44D8-A931-44A371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E3506B-38FD-402B-A4BC-71465137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7439" r="5060" b="7658"/>
          <a:stretch/>
        </p:blipFill>
        <p:spPr>
          <a:xfrm>
            <a:off x="6096000" y="2506836"/>
            <a:ext cx="5295900" cy="382728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290F1F-3A35-455E-90A9-63AAB733B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20000" r="13056" b="10370"/>
          <a:stretch/>
        </p:blipFill>
        <p:spPr>
          <a:xfrm>
            <a:off x="3224212" y="931314"/>
            <a:ext cx="2690813" cy="19955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589CA69-EFDC-4D7E-BCEE-E1EBAFE43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5142" r="7461" b="51377"/>
          <a:stretch/>
        </p:blipFill>
        <p:spPr>
          <a:xfrm>
            <a:off x="457200" y="3044272"/>
            <a:ext cx="5457825" cy="21356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8552D2-F5B3-4261-9634-6846552B17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8478" r="56806" b="12223"/>
          <a:stretch/>
        </p:blipFill>
        <p:spPr>
          <a:xfrm>
            <a:off x="6096000" y="937177"/>
            <a:ext cx="2438400" cy="15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D453324-C6A3-43E4-B553-D2849502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D924E1-9345-406E-8136-FCDEFAA4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CAD ontwerp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A926BC-74F9-4840-B50A-D7365FD10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r="4" b="14747"/>
          <a:stretch/>
        </p:blipFill>
        <p:spPr>
          <a:xfrm>
            <a:off x="6509916" y="143441"/>
            <a:ext cx="5431801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binnen, speelgoed&#10;&#10;Automatisch gegenereerde beschrijving">
            <a:extLst>
              <a:ext uri="{FF2B5EF4-FFF2-40B4-BE49-F238E27FC236}">
                <a16:creationId xmlns:a16="http://schemas.microsoft.com/office/drawing/2014/main" id="{5542A857-9298-41DB-AC7A-7B657BE3D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r="4" b="7001"/>
          <a:stretch/>
        </p:blipFill>
        <p:spPr>
          <a:xfrm>
            <a:off x="6496428" y="3502644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029736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angepast 40">
      <a:dk1>
        <a:srgbClr val="000000"/>
      </a:dk1>
      <a:lt1>
        <a:srgbClr val="FFFFFF"/>
      </a:lt1>
      <a:dk2>
        <a:srgbClr val="223B31"/>
      </a:dk2>
      <a:lt2>
        <a:srgbClr val="E8E5E2"/>
      </a:lt2>
      <a:accent1>
        <a:srgbClr val="C7AD9B"/>
      </a:accent1>
      <a:accent2>
        <a:srgbClr val="D0B2C1"/>
      </a:accent2>
      <a:accent3>
        <a:srgbClr val="DD9BBC"/>
      </a:accent3>
      <a:accent4>
        <a:srgbClr val="C56798"/>
      </a:accent4>
      <a:accent5>
        <a:srgbClr val="BA8EC8"/>
      </a:accent5>
      <a:accent6>
        <a:srgbClr val="936CC2"/>
      </a:accent6>
      <a:hlink>
        <a:srgbClr val="10588D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</Words>
  <Application>Microsoft Office PowerPoint</Application>
  <PresentationFormat>Breedbeeld</PresentationFormat>
  <Paragraphs>26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ShapesVTI</vt:lpstr>
      <vt:lpstr>Speelgoed-opberg box</vt:lpstr>
      <vt:lpstr>inhoud</vt:lpstr>
      <vt:lpstr>Opdracht</vt:lpstr>
      <vt:lpstr>Onderzoek </vt:lpstr>
      <vt:lpstr>Enquête </vt:lpstr>
      <vt:lpstr>PowerPoint-presentatie</vt:lpstr>
      <vt:lpstr>PowerPoint-presentatie</vt:lpstr>
      <vt:lpstr>Schetsen </vt:lpstr>
      <vt:lpstr>CAD ontwerp</vt:lpstr>
      <vt:lpstr>Eindontwerp </vt:lpstr>
      <vt:lpstr>Slot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Speelgoed-opberg box</dc:title>
  <dc:creator>Wetemans, Amber</dc:creator>
  <cp:lastModifiedBy>Wetemans, Amber</cp:lastModifiedBy>
  <cp:revision>1</cp:revision>
  <dcterms:created xsi:type="dcterms:W3CDTF">2021-01-19T17:37:55Z</dcterms:created>
  <dcterms:modified xsi:type="dcterms:W3CDTF">2021-01-19T17:42:09Z</dcterms:modified>
</cp:coreProperties>
</file>